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3793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АРТЕМИДА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85860"/>
            <a:ext cx="135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357694"/>
            <a:ext cx="3383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3793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АРТЕМИДА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85860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24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4429132"/>
            <a:ext cx="27109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4357694"/>
            <a:ext cx="1880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3793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АРТЕМИДА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1285860"/>
            <a:ext cx="1385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36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357694"/>
            <a:ext cx="3383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500034" y="6643710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3793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АРТЕМИДА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1285860"/>
            <a:ext cx="1336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72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4357694"/>
            <a:ext cx="24813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НАКОПИТЕЛЬНЫЙ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4286256"/>
            <a:ext cx="1937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36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3793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АРТЕМИДА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1285860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108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357694"/>
            <a:ext cx="3383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3793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АРТЕМИДА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85860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214818"/>
            <a:ext cx="307731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170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КУРАТОРУ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ФОНД ПРОЕКТА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БЛАГОТ.ФОНД</a:t>
            </a: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4214818"/>
            <a:ext cx="213122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вывод</a:t>
            </a: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57843</TotalTime>
  <Words>51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 Зырянова</cp:lastModifiedBy>
  <cp:revision>91</cp:revision>
  <dcterms:created xsi:type="dcterms:W3CDTF">2021-06-10T16:21:59Z</dcterms:created>
  <dcterms:modified xsi:type="dcterms:W3CDTF">2021-10-25T08:44:27Z</dcterms:modified>
</cp:coreProperties>
</file>