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29" autoAdjust="0"/>
  </p:normalViewPr>
  <p:slideViewPr>
    <p:cSldViewPr>
      <p:cViewPr varScale="1">
        <p:scale>
          <a:sx n="83" d="100"/>
          <a:sy n="83" d="100"/>
        </p:scale>
        <p:origin x="1450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-1099" r="-179" b="82422"/>
          <a:stretch>
            <a:fillRect/>
          </a:stretch>
        </p:blipFill>
        <p:spPr bwMode="auto">
          <a:xfrm>
            <a:off x="714348" y="0"/>
            <a:ext cx="8072494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928926" y="285728"/>
            <a:ext cx="4929222" cy="6429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t="14705" r="-179" b="82422"/>
          <a:stretch>
            <a:fillRect/>
          </a:stretch>
        </p:blipFill>
        <p:spPr bwMode="auto">
          <a:xfrm>
            <a:off x="714348" y="6000768"/>
            <a:ext cx="750099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 t="33398" r="81889" b="56714"/>
          <a:stretch>
            <a:fillRect/>
          </a:stretch>
        </p:blipFill>
        <p:spPr bwMode="auto">
          <a:xfrm>
            <a:off x="0" y="4000504"/>
            <a:ext cx="121441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785786" y="285728"/>
            <a:ext cx="2143140" cy="6429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214290"/>
            <a:ext cx="28575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ARGOS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868" y="214290"/>
            <a:ext cx="25979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ОЛИМП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122" name="Picture 2" descr="http://samlib.siwatcher.ru/img/s/shtokwich_w_w/sojtisolimpa-1/olimpabogi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071546"/>
            <a:ext cx="7493053" cy="500066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928662" y="1285860"/>
            <a:ext cx="6929486" cy="4500594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143372" y="1285860"/>
            <a:ext cx="9701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</a:t>
            </a:r>
            <a:r>
              <a:rPr lang="en-US" sz="5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$</a:t>
            </a:r>
            <a:endParaRPr lang="ru-RU" sz="54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286248" y="2214554"/>
            <a:ext cx="714380" cy="64294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авая фигурная скобка 17"/>
          <p:cNvSpPr/>
          <p:nvPr/>
        </p:nvSpPr>
        <p:spPr>
          <a:xfrm rot="16200000">
            <a:off x="4321967" y="2464587"/>
            <a:ext cx="642942" cy="142876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3500430" y="3500438"/>
            <a:ext cx="714380" cy="64294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000628" y="3500438"/>
            <a:ext cx="714380" cy="64294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643174" y="4357694"/>
            <a:ext cx="3951724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НАКОПИТЕЛЬНЫЙ</a:t>
            </a:r>
            <a:endParaRPr lang="ru-RU" sz="24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-1099" r="-179" b="82422"/>
          <a:stretch>
            <a:fillRect/>
          </a:stretch>
        </p:blipFill>
        <p:spPr bwMode="auto">
          <a:xfrm>
            <a:off x="714348" y="0"/>
            <a:ext cx="8072494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928926" y="285728"/>
            <a:ext cx="4929222" cy="6429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t="14705" r="-179" b="82422"/>
          <a:stretch>
            <a:fillRect/>
          </a:stretch>
        </p:blipFill>
        <p:spPr bwMode="auto">
          <a:xfrm>
            <a:off x="714348" y="6000768"/>
            <a:ext cx="750099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 t="33398" r="81889" b="56714"/>
          <a:stretch>
            <a:fillRect/>
          </a:stretch>
        </p:blipFill>
        <p:spPr bwMode="auto">
          <a:xfrm>
            <a:off x="0" y="4000504"/>
            <a:ext cx="121441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785786" y="285728"/>
            <a:ext cx="2143140" cy="6429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214290"/>
            <a:ext cx="28575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ARGOS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868" y="214290"/>
            <a:ext cx="25979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ОЛИМП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122" name="Picture 2" descr="http://samlib.siwatcher.ru/img/s/shtokwich_w_w/sojtisolimpa-1/olimpabogi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071546"/>
            <a:ext cx="7493053" cy="500066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857224" y="1357298"/>
            <a:ext cx="6929486" cy="4500594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857620" y="1285860"/>
            <a:ext cx="176131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162</a:t>
            </a:r>
            <a:r>
              <a:rPr lang="en-US" sz="5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$</a:t>
            </a:r>
            <a:endParaRPr lang="ru-RU" sz="54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286248" y="2214554"/>
            <a:ext cx="714380" cy="64294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авая фигурная скобка 17"/>
          <p:cNvSpPr/>
          <p:nvPr/>
        </p:nvSpPr>
        <p:spPr>
          <a:xfrm rot="16200000">
            <a:off x="4321967" y="2464587"/>
            <a:ext cx="642942" cy="142876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3500430" y="3500438"/>
            <a:ext cx="714380" cy="64294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000628" y="3500438"/>
            <a:ext cx="714380" cy="64294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572000" y="4286256"/>
            <a:ext cx="3134191" cy="36933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НАКОПИТЕЛЬНЫЙ</a:t>
            </a:r>
            <a:endParaRPr lang="ru-RU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857356" y="4286256"/>
            <a:ext cx="2282997" cy="1200329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r>
              <a:rPr lang="ru-RU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30</a:t>
            </a:r>
            <a:r>
              <a:rPr lang="en-US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$ </a:t>
            </a:r>
            <a:r>
              <a:rPr lang="ru-RU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ВЫВОД</a:t>
            </a:r>
          </a:p>
          <a:p>
            <a:r>
              <a:rPr lang="ru-RU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5КЛОНОВ-1М</a:t>
            </a:r>
          </a:p>
          <a:p>
            <a:r>
              <a:rPr lang="ru-RU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3КЛОНА-2М</a:t>
            </a:r>
          </a:p>
          <a:p>
            <a:r>
              <a:rPr lang="ru-RU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2КЛОНА-3М</a:t>
            </a:r>
            <a:endParaRPr lang="ru-RU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-1099" r="-179" b="82422"/>
          <a:stretch>
            <a:fillRect/>
          </a:stretch>
        </p:blipFill>
        <p:spPr bwMode="auto">
          <a:xfrm>
            <a:off x="714348" y="0"/>
            <a:ext cx="8072494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928926" y="285728"/>
            <a:ext cx="4929222" cy="6429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t="14705" r="-179" b="82422"/>
          <a:stretch>
            <a:fillRect/>
          </a:stretch>
        </p:blipFill>
        <p:spPr bwMode="auto">
          <a:xfrm>
            <a:off x="714348" y="6000768"/>
            <a:ext cx="750099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 t="33398" r="81889" b="56714"/>
          <a:stretch>
            <a:fillRect/>
          </a:stretch>
        </p:blipFill>
        <p:spPr bwMode="auto">
          <a:xfrm>
            <a:off x="0" y="4000504"/>
            <a:ext cx="121441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785786" y="285728"/>
            <a:ext cx="2143140" cy="6429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214290"/>
            <a:ext cx="28575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ARGOS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868" y="214290"/>
            <a:ext cx="25979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ОЛИМП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122" name="Picture 2" descr="http://samlib.siwatcher.ru/img/s/shtokwich_w_w/sojtisolimpa-1/olimpabogi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071546"/>
            <a:ext cx="7493053" cy="500066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1000100" y="1285860"/>
            <a:ext cx="6929486" cy="4500594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786182" y="1285860"/>
            <a:ext cx="1713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277</a:t>
            </a:r>
            <a:r>
              <a:rPr lang="en-US" sz="5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$</a:t>
            </a:r>
            <a:endParaRPr lang="ru-RU" sz="54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286248" y="2214554"/>
            <a:ext cx="714380" cy="64294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авая фигурная скобка 17"/>
          <p:cNvSpPr/>
          <p:nvPr/>
        </p:nvSpPr>
        <p:spPr>
          <a:xfrm rot="16200000">
            <a:off x="4321967" y="2464587"/>
            <a:ext cx="642942" cy="142876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3500430" y="3500438"/>
            <a:ext cx="714380" cy="64294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000628" y="3500438"/>
            <a:ext cx="714380" cy="64294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643174" y="4357694"/>
            <a:ext cx="3951724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НАКОПИТЕЛЬНЫЙ</a:t>
            </a:r>
            <a:endParaRPr lang="ru-RU" sz="24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-1099" r="-179" b="82422"/>
          <a:stretch>
            <a:fillRect/>
          </a:stretch>
        </p:blipFill>
        <p:spPr bwMode="auto">
          <a:xfrm>
            <a:off x="714348" y="0"/>
            <a:ext cx="8072494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928926" y="285728"/>
            <a:ext cx="4929222" cy="6429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t="14705" r="-179" b="82422"/>
          <a:stretch>
            <a:fillRect/>
          </a:stretch>
        </p:blipFill>
        <p:spPr bwMode="auto">
          <a:xfrm>
            <a:off x="714348" y="6000768"/>
            <a:ext cx="750099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 t="33398" r="81889" b="56714"/>
          <a:stretch>
            <a:fillRect/>
          </a:stretch>
        </p:blipFill>
        <p:spPr bwMode="auto">
          <a:xfrm>
            <a:off x="0" y="4000504"/>
            <a:ext cx="121441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785786" y="285728"/>
            <a:ext cx="2143140" cy="6429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214290"/>
            <a:ext cx="28575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ARGOS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868" y="214290"/>
            <a:ext cx="25979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ОЛИМП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122" name="Picture 2" descr="http://samlib.siwatcher.ru/img/s/shtokwich_w_w/sojtisolimpa-1/olimpabogi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071546"/>
            <a:ext cx="7493053" cy="500066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857224" y="1357298"/>
            <a:ext cx="6929486" cy="4500594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857620" y="1285860"/>
            <a:ext cx="174599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554</a:t>
            </a:r>
            <a:r>
              <a:rPr lang="en-US" sz="5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$</a:t>
            </a:r>
            <a:endParaRPr lang="ru-RU" sz="54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286248" y="2214554"/>
            <a:ext cx="714380" cy="64294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авая фигурная скобка 17"/>
          <p:cNvSpPr/>
          <p:nvPr/>
        </p:nvSpPr>
        <p:spPr>
          <a:xfrm rot="16200000">
            <a:off x="4321967" y="2464587"/>
            <a:ext cx="642942" cy="142876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3500430" y="3500438"/>
            <a:ext cx="714380" cy="64294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000628" y="3500438"/>
            <a:ext cx="714380" cy="64294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572000" y="4286256"/>
            <a:ext cx="3134191" cy="36933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НАКОПИТЕЛЬНЫЙ</a:t>
            </a:r>
            <a:endParaRPr lang="ru-RU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00100" y="3571876"/>
            <a:ext cx="3034805" cy="2308324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r>
              <a:rPr lang="ru-RU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5</a:t>
            </a:r>
            <a:r>
              <a:rPr lang="ru-RU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0</a:t>
            </a:r>
            <a:r>
              <a:rPr lang="en-US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$ </a:t>
            </a:r>
            <a:r>
              <a:rPr lang="ru-RU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ВЫВОД</a:t>
            </a:r>
          </a:p>
          <a:p>
            <a:r>
              <a:rPr lang="ru-RU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10</a:t>
            </a:r>
            <a:r>
              <a:rPr lang="en-US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$</a:t>
            </a:r>
            <a:r>
              <a:rPr lang="ru-RU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 КУРАТОРУ</a:t>
            </a:r>
          </a:p>
          <a:p>
            <a:r>
              <a:rPr lang="ru-RU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2</a:t>
            </a:r>
            <a:r>
              <a:rPr lang="en-US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$ </a:t>
            </a:r>
            <a:r>
              <a:rPr lang="ru-RU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БЛАГОТ.ФОНД</a:t>
            </a:r>
          </a:p>
          <a:p>
            <a:r>
              <a:rPr lang="ru-RU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6КЛОНОВ-1М</a:t>
            </a:r>
          </a:p>
          <a:p>
            <a:r>
              <a:rPr lang="ru-RU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5КЛОН0В-2М</a:t>
            </a:r>
          </a:p>
          <a:p>
            <a:r>
              <a:rPr lang="ru-RU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3</a:t>
            </a:r>
            <a:r>
              <a:rPr lang="ru-RU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КЛОНА-3М</a:t>
            </a:r>
          </a:p>
          <a:p>
            <a:r>
              <a:rPr lang="ru-RU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2КЛОНА-4М</a:t>
            </a:r>
          </a:p>
          <a:p>
            <a:r>
              <a:rPr lang="ru-RU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1КЛОН-5М</a:t>
            </a:r>
            <a:endParaRPr lang="ru-RU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-1099" r="-179" b="82422"/>
          <a:stretch>
            <a:fillRect/>
          </a:stretch>
        </p:blipFill>
        <p:spPr bwMode="auto">
          <a:xfrm>
            <a:off x="714348" y="0"/>
            <a:ext cx="8072494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928926" y="285728"/>
            <a:ext cx="4929222" cy="6429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t="14705" r="-179" b="82422"/>
          <a:stretch>
            <a:fillRect/>
          </a:stretch>
        </p:blipFill>
        <p:spPr bwMode="auto">
          <a:xfrm>
            <a:off x="714348" y="6000768"/>
            <a:ext cx="750099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 t="33398" r="81889" b="56714"/>
          <a:stretch>
            <a:fillRect/>
          </a:stretch>
        </p:blipFill>
        <p:spPr bwMode="auto">
          <a:xfrm>
            <a:off x="0" y="4000504"/>
            <a:ext cx="121441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785786" y="285728"/>
            <a:ext cx="2143140" cy="6429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214290"/>
            <a:ext cx="28575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ARGOS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868" y="214290"/>
            <a:ext cx="25979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ОЛИМП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122" name="Picture 2" descr="http://samlib.siwatcher.ru/img/s/shtokwich_w_w/sojtisolimpa-1/olimpabogi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071546"/>
            <a:ext cx="7493053" cy="500066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1000100" y="1285860"/>
            <a:ext cx="6929486" cy="4500594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71868" y="1285860"/>
            <a:ext cx="21579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1000</a:t>
            </a:r>
            <a:r>
              <a:rPr lang="en-US" sz="5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$</a:t>
            </a:r>
            <a:endParaRPr lang="ru-RU" sz="54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286248" y="2214554"/>
            <a:ext cx="714380" cy="64294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авая фигурная скобка 17"/>
          <p:cNvSpPr/>
          <p:nvPr/>
        </p:nvSpPr>
        <p:spPr>
          <a:xfrm rot="16200000">
            <a:off x="4321967" y="2464587"/>
            <a:ext cx="642942" cy="142876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3500430" y="3500438"/>
            <a:ext cx="714380" cy="64294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000628" y="3500438"/>
            <a:ext cx="714380" cy="64294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643174" y="4357694"/>
            <a:ext cx="3951724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НАКОПИТЕЛЬНЫЙ</a:t>
            </a:r>
            <a:endParaRPr lang="ru-RU" sz="24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-1099" r="-179" b="82422"/>
          <a:stretch>
            <a:fillRect/>
          </a:stretch>
        </p:blipFill>
        <p:spPr bwMode="auto">
          <a:xfrm>
            <a:off x="714348" y="0"/>
            <a:ext cx="8072494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928926" y="285728"/>
            <a:ext cx="4929222" cy="6429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t="14705" r="-179" b="82422"/>
          <a:stretch>
            <a:fillRect/>
          </a:stretch>
        </p:blipFill>
        <p:spPr bwMode="auto">
          <a:xfrm>
            <a:off x="714348" y="6000768"/>
            <a:ext cx="750099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 t="33398" r="81889" b="56714"/>
          <a:stretch>
            <a:fillRect/>
          </a:stretch>
        </p:blipFill>
        <p:spPr bwMode="auto">
          <a:xfrm>
            <a:off x="0" y="4000504"/>
            <a:ext cx="121441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785786" y="285728"/>
            <a:ext cx="2143140" cy="6429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214290"/>
            <a:ext cx="28575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ARGOS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868" y="214290"/>
            <a:ext cx="25979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ОЛИМП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122" name="Picture 2" descr="http://samlib.siwatcher.ru/img/s/shtokwich_w_w/sojtisolimpa-1/olimpabogi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071546"/>
            <a:ext cx="7493053" cy="500066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857224" y="1357298"/>
            <a:ext cx="6929486" cy="4500594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714744" y="1357298"/>
            <a:ext cx="21476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2000</a:t>
            </a:r>
            <a:r>
              <a:rPr lang="en-US" sz="5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$</a:t>
            </a:r>
            <a:endParaRPr lang="ru-RU" sz="54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286248" y="2214554"/>
            <a:ext cx="714380" cy="64294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авая фигурная скобка 17"/>
          <p:cNvSpPr/>
          <p:nvPr/>
        </p:nvSpPr>
        <p:spPr>
          <a:xfrm rot="16200000">
            <a:off x="4321967" y="2464587"/>
            <a:ext cx="642942" cy="142876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3500430" y="3500438"/>
            <a:ext cx="714380" cy="64294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000628" y="3500438"/>
            <a:ext cx="714380" cy="64294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572000" y="4286256"/>
            <a:ext cx="3134191" cy="36933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НАКОПИТЕЛЬНЫЙ</a:t>
            </a:r>
            <a:endParaRPr lang="ru-RU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000100" y="3714752"/>
            <a:ext cx="3440365" cy="203132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r>
              <a:rPr lang="ru-RU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200</a:t>
            </a:r>
            <a:r>
              <a:rPr lang="en-US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$ </a:t>
            </a:r>
            <a:r>
              <a:rPr lang="ru-RU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ВЫВОД</a:t>
            </a:r>
          </a:p>
          <a:p>
            <a:r>
              <a:rPr lang="ru-RU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50</a:t>
            </a:r>
            <a:r>
              <a:rPr lang="en-US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$</a:t>
            </a:r>
            <a:r>
              <a:rPr lang="ru-RU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 КУРАТОРУ</a:t>
            </a:r>
          </a:p>
          <a:p>
            <a:r>
              <a:rPr lang="ru-RU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25</a:t>
            </a:r>
            <a:r>
              <a:rPr lang="en-US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$</a:t>
            </a:r>
            <a:r>
              <a:rPr lang="ru-RU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 ФОНД ПРОЕКТА</a:t>
            </a:r>
          </a:p>
          <a:p>
            <a:r>
              <a:rPr lang="ru-RU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2КЛОНА-6М</a:t>
            </a:r>
          </a:p>
          <a:p>
            <a:r>
              <a:rPr lang="ru-RU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2КЛОНА-7М</a:t>
            </a:r>
          </a:p>
          <a:p>
            <a:r>
              <a:rPr lang="ru-RU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1КЛОН-8М</a:t>
            </a:r>
          </a:p>
          <a:p>
            <a:r>
              <a:rPr lang="ru-RU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1КЛОН-9М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-1099" r="-179" b="82422"/>
          <a:stretch>
            <a:fillRect/>
          </a:stretch>
        </p:blipFill>
        <p:spPr bwMode="auto">
          <a:xfrm>
            <a:off x="714348" y="0"/>
            <a:ext cx="8072494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928926" y="285728"/>
            <a:ext cx="4929222" cy="6429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t="14705" r="-179" b="82422"/>
          <a:stretch>
            <a:fillRect/>
          </a:stretch>
        </p:blipFill>
        <p:spPr bwMode="auto">
          <a:xfrm>
            <a:off x="714348" y="6000768"/>
            <a:ext cx="750099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 t="33398" r="81889" b="56714"/>
          <a:stretch>
            <a:fillRect/>
          </a:stretch>
        </p:blipFill>
        <p:spPr bwMode="auto">
          <a:xfrm>
            <a:off x="0" y="4000504"/>
            <a:ext cx="121441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785786" y="285728"/>
            <a:ext cx="2143140" cy="6429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214290"/>
            <a:ext cx="28575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ARGOS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868" y="214290"/>
            <a:ext cx="25979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ОЛИМП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122" name="Picture 2" descr="http://samlib.siwatcher.ru/img/s/shtokwich_w_w/sojtisolimpa-1/olimpabogi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071546"/>
            <a:ext cx="7493053" cy="500066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857224" y="1285860"/>
            <a:ext cx="7143800" cy="4643470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571868" y="1285860"/>
            <a:ext cx="2120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3500</a:t>
            </a:r>
            <a:r>
              <a:rPr lang="en-US" sz="5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$</a:t>
            </a:r>
            <a:endParaRPr lang="ru-RU" sz="54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286248" y="2214554"/>
            <a:ext cx="714380" cy="64294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авая фигурная скобка 17"/>
          <p:cNvSpPr/>
          <p:nvPr/>
        </p:nvSpPr>
        <p:spPr>
          <a:xfrm rot="16200000">
            <a:off x="4321967" y="2464587"/>
            <a:ext cx="642942" cy="142876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3500430" y="3500438"/>
            <a:ext cx="714380" cy="64294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000628" y="3500438"/>
            <a:ext cx="714380" cy="64294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429124" y="4429132"/>
            <a:ext cx="3062057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ВЫВОД 3500</a:t>
            </a:r>
            <a:r>
              <a:rPr lang="en-US" sz="2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$</a:t>
            </a:r>
            <a:endParaRPr lang="ru-RU" sz="24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928662" y="1857364"/>
            <a:ext cx="3570208" cy="430887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r>
              <a:rPr lang="ru-RU" sz="16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1500</a:t>
            </a:r>
            <a:r>
              <a:rPr lang="en-US" sz="1600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$ </a:t>
            </a:r>
            <a:r>
              <a:rPr lang="ru-RU" sz="1600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ВЫВОД</a:t>
            </a:r>
          </a:p>
          <a:p>
            <a:r>
              <a:rPr lang="ru-RU" sz="16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300</a:t>
            </a:r>
            <a:r>
              <a:rPr lang="en-US" sz="16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$</a:t>
            </a:r>
            <a:r>
              <a:rPr lang="ru-RU" sz="16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 КУРАТОРУ</a:t>
            </a:r>
          </a:p>
          <a:p>
            <a:r>
              <a:rPr lang="ru-RU" sz="1600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200</a:t>
            </a:r>
            <a:r>
              <a:rPr lang="en-US" sz="1600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$</a:t>
            </a:r>
            <a:r>
              <a:rPr lang="ru-RU" sz="1600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 ФОНД ПРОЕКТА</a:t>
            </a:r>
          </a:p>
          <a:p>
            <a:r>
              <a:rPr lang="ru-RU" sz="16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100</a:t>
            </a:r>
            <a:r>
              <a:rPr lang="en-US" sz="16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$ </a:t>
            </a:r>
            <a:r>
              <a:rPr lang="ru-RU" sz="16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БЛАГ.ФОНД</a:t>
            </a:r>
            <a:endParaRPr lang="ru-RU" sz="1600" b="1" cap="none" spc="300" dirty="0" smtClean="0">
              <a:ln w="1143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  <a:p>
            <a:r>
              <a:rPr lang="ru-RU" sz="16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21</a:t>
            </a:r>
            <a:r>
              <a:rPr lang="ru-RU" sz="16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КЛОН-1М</a:t>
            </a:r>
            <a:endParaRPr lang="ru-RU" sz="1600" b="1" spc="300" dirty="0" smtClean="0">
              <a:ln w="1143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  <a:p>
            <a:r>
              <a:rPr lang="ru-RU" sz="1600" b="1" spc="30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14КЛОНОВ-2М</a:t>
            </a:r>
            <a:endParaRPr lang="ru-RU" sz="1600" b="1" spc="300" dirty="0" smtClean="0">
              <a:ln w="1143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  <a:p>
            <a:r>
              <a:rPr lang="ru-RU" sz="16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8КЛОНОВ-6М</a:t>
            </a:r>
          </a:p>
          <a:p>
            <a:r>
              <a:rPr lang="ru-RU" sz="16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6</a:t>
            </a:r>
            <a:r>
              <a:rPr lang="ru-RU" sz="1600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КЛОНОВ-7М</a:t>
            </a:r>
            <a:endParaRPr lang="ru-RU" sz="1600" b="1" cap="none" spc="300" dirty="0" smtClean="0">
              <a:ln w="1143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  <a:p>
            <a:r>
              <a:rPr lang="ru-RU" sz="16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4КЛОНА-8М</a:t>
            </a:r>
          </a:p>
          <a:p>
            <a:r>
              <a:rPr lang="ru-RU" sz="16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2КЛОНА-9М</a:t>
            </a:r>
          </a:p>
          <a:p>
            <a:r>
              <a:rPr lang="ru-RU" sz="16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1КЛОН-10М</a:t>
            </a:r>
          </a:p>
          <a:p>
            <a:r>
              <a:rPr lang="ru-RU" sz="16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1КЛОН-11М</a:t>
            </a:r>
          </a:p>
          <a:p>
            <a:r>
              <a:rPr lang="ru-RU" sz="16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ПЕРЕХОД В АРТЕМИДУ</a:t>
            </a:r>
          </a:p>
          <a:p>
            <a:r>
              <a:rPr lang="ru-RU" sz="16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ЗА 12</a:t>
            </a:r>
            <a:r>
              <a:rPr lang="en-US" sz="16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$</a:t>
            </a:r>
          </a:p>
          <a:p>
            <a:r>
              <a:rPr lang="ru-RU" sz="16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ПЕРЕХОД В ПЛУТОС</a:t>
            </a:r>
          </a:p>
          <a:p>
            <a:r>
              <a:rPr lang="ru-RU" sz="16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ЗА 216</a:t>
            </a:r>
            <a:r>
              <a:rPr lang="en-US" sz="16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$</a:t>
            </a:r>
            <a:endParaRPr lang="ru-RU" sz="1600" b="1" spc="300" dirty="0" smtClean="0">
              <a:ln w="1143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  <a:p>
            <a:endParaRPr lang="ru-RU" b="1" spc="300" dirty="0" smtClean="0">
              <a:ln w="1143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-1099" r="-179" b="82422"/>
          <a:stretch>
            <a:fillRect/>
          </a:stretch>
        </p:blipFill>
        <p:spPr bwMode="auto">
          <a:xfrm>
            <a:off x="714348" y="0"/>
            <a:ext cx="8072494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928926" y="285728"/>
            <a:ext cx="4929222" cy="6429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t="14705" r="-179" b="82422"/>
          <a:stretch>
            <a:fillRect/>
          </a:stretch>
        </p:blipFill>
        <p:spPr bwMode="auto">
          <a:xfrm>
            <a:off x="714348" y="6000768"/>
            <a:ext cx="750099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 t="33398" r="81889" b="56714"/>
          <a:stretch>
            <a:fillRect/>
          </a:stretch>
        </p:blipFill>
        <p:spPr bwMode="auto">
          <a:xfrm>
            <a:off x="0" y="4000504"/>
            <a:ext cx="121441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785786" y="285728"/>
            <a:ext cx="2143140" cy="6429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214290"/>
            <a:ext cx="28575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ARGOS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868" y="214290"/>
            <a:ext cx="25979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ОЛИМП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122" name="Picture 2" descr="http://samlib.siwatcher.ru/img/s/shtokwich_w_w/sojtisolimpa-1/olimpabogi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071546"/>
            <a:ext cx="7493053" cy="500066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928662" y="1285860"/>
            <a:ext cx="6929486" cy="4500594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143372" y="1285860"/>
            <a:ext cx="9733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</a:t>
            </a:r>
            <a:r>
              <a:rPr lang="en-US" sz="5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$</a:t>
            </a:r>
            <a:endParaRPr lang="ru-RU" sz="54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286248" y="2214554"/>
            <a:ext cx="714380" cy="64294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авая фигурная скобка 17"/>
          <p:cNvSpPr/>
          <p:nvPr/>
        </p:nvSpPr>
        <p:spPr>
          <a:xfrm rot="16200000">
            <a:off x="4321967" y="2464587"/>
            <a:ext cx="642942" cy="142876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3500430" y="3500438"/>
            <a:ext cx="714380" cy="64294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000628" y="3500438"/>
            <a:ext cx="714380" cy="64294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572000" y="4286256"/>
            <a:ext cx="3134191" cy="36933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НАКОПИТЕЛЬНЫЙ</a:t>
            </a:r>
            <a:endParaRPr lang="ru-RU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85984" y="4286256"/>
            <a:ext cx="1872629" cy="36933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1</a:t>
            </a:r>
            <a:r>
              <a:rPr lang="en-US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$ </a:t>
            </a:r>
            <a:r>
              <a:rPr lang="ru-RU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ВЫВОД</a:t>
            </a:r>
            <a:endParaRPr lang="ru-RU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-1099" r="-179" b="82422"/>
          <a:stretch>
            <a:fillRect/>
          </a:stretch>
        </p:blipFill>
        <p:spPr bwMode="auto">
          <a:xfrm>
            <a:off x="714348" y="0"/>
            <a:ext cx="8072494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928926" y="285728"/>
            <a:ext cx="4929222" cy="6429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t="14705" r="-179" b="82422"/>
          <a:stretch>
            <a:fillRect/>
          </a:stretch>
        </p:blipFill>
        <p:spPr bwMode="auto">
          <a:xfrm>
            <a:off x="714348" y="6000768"/>
            <a:ext cx="750099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 t="33398" r="81889" b="56714"/>
          <a:stretch>
            <a:fillRect/>
          </a:stretch>
        </p:blipFill>
        <p:spPr bwMode="auto">
          <a:xfrm>
            <a:off x="0" y="4000504"/>
            <a:ext cx="121441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785786" y="285728"/>
            <a:ext cx="2143140" cy="6429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214290"/>
            <a:ext cx="28575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ARGOS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868" y="214290"/>
            <a:ext cx="25979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ОЛИМП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122" name="Picture 2" descr="http://samlib.siwatcher.ru/img/s/shtokwich_w_w/sojtisolimpa-1/olimpabogi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071546"/>
            <a:ext cx="7493053" cy="500066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928662" y="1285860"/>
            <a:ext cx="6929486" cy="4500594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143372" y="1285860"/>
            <a:ext cx="9653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</a:t>
            </a:r>
            <a:r>
              <a:rPr lang="en-US" sz="5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$</a:t>
            </a:r>
            <a:endParaRPr lang="ru-RU" sz="54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286248" y="2214554"/>
            <a:ext cx="714380" cy="64294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авая фигурная скобка 17"/>
          <p:cNvSpPr/>
          <p:nvPr/>
        </p:nvSpPr>
        <p:spPr>
          <a:xfrm rot="16200000">
            <a:off x="4321967" y="2464587"/>
            <a:ext cx="642942" cy="142876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3500430" y="3500438"/>
            <a:ext cx="714380" cy="64294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000628" y="3500438"/>
            <a:ext cx="714380" cy="64294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643174" y="4357694"/>
            <a:ext cx="3951724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НАКОПИТЕЛЬНЫЙ</a:t>
            </a:r>
            <a:endParaRPr lang="ru-RU" sz="24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-1099" r="-179" b="82422"/>
          <a:stretch>
            <a:fillRect/>
          </a:stretch>
        </p:blipFill>
        <p:spPr bwMode="auto">
          <a:xfrm>
            <a:off x="714348" y="0"/>
            <a:ext cx="8072494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928926" y="285728"/>
            <a:ext cx="4929222" cy="6429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t="14705" r="-179" b="82422"/>
          <a:stretch>
            <a:fillRect/>
          </a:stretch>
        </p:blipFill>
        <p:spPr bwMode="auto">
          <a:xfrm>
            <a:off x="714348" y="6000768"/>
            <a:ext cx="750099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 t="33398" r="81889" b="56714"/>
          <a:stretch>
            <a:fillRect/>
          </a:stretch>
        </p:blipFill>
        <p:spPr bwMode="auto">
          <a:xfrm>
            <a:off x="0" y="4000504"/>
            <a:ext cx="121441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785786" y="285728"/>
            <a:ext cx="2143140" cy="6429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214290"/>
            <a:ext cx="28575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ARGOS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868" y="214290"/>
            <a:ext cx="25979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ОЛИМП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122" name="Picture 2" descr="http://samlib.siwatcher.ru/img/s/shtokwich_w_w/sojtisolimpa-1/olimpabogi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071546"/>
            <a:ext cx="7493053" cy="500066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928662" y="1285860"/>
            <a:ext cx="6929486" cy="4500594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143372" y="1285860"/>
            <a:ext cx="10086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6</a:t>
            </a:r>
            <a:r>
              <a:rPr lang="en-US" sz="5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$</a:t>
            </a:r>
            <a:endParaRPr lang="ru-RU" sz="54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286248" y="2214554"/>
            <a:ext cx="714380" cy="64294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авая фигурная скобка 17"/>
          <p:cNvSpPr/>
          <p:nvPr/>
        </p:nvSpPr>
        <p:spPr>
          <a:xfrm rot="16200000">
            <a:off x="4321967" y="2464587"/>
            <a:ext cx="642942" cy="142876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3500430" y="3500438"/>
            <a:ext cx="714380" cy="64294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000628" y="3500438"/>
            <a:ext cx="714380" cy="64294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572000" y="4286256"/>
            <a:ext cx="3134191" cy="36933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НАКОПИТЕЛЬНЫЙ</a:t>
            </a:r>
            <a:endParaRPr lang="ru-RU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285984" y="4286256"/>
            <a:ext cx="1872629" cy="36933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3</a:t>
            </a:r>
            <a:r>
              <a:rPr lang="en-US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$ </a:t>
            </a:r>
            <a:r>
              <a:rPr lang="ru-RU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ВЫВОД</a:t>
            </a:r>
            <a:endParaRPr lang="ru-RU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-1099" r="-179" b="82422"/>
          <a:stretch>
            <a:fillRect/>
          </a:stretch>
        </p:blipFill>
        <p:spPr bwMode="auto">
          <a:xfrm>
            <a:off x="714348" y="0"/>
            <a:ext cx="8072494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928926" y="285728"/>
            <a:ext cx="4929222" cy="6429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t="14705" r="-179" b="82422"/>
          <a:stretch>
            <a:fillRect/>
          </a:stretch>
        </p:blipFill>
        <p:spPr bwMode="auto">
          <a:xfrm>
            <a:off x="714348" y="6000768"/>
            <a:ext cx="750099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 t="33398" r="81889" b="56714"/>
          <a:stretch>
            <a:fillRect/>
          </a:stretch>
        </p:blipFill>
        <p:spPr bwMode="auto">
          <a:xfrm>
            <a:off x="0" y="4000504"/>
            <a:ext cx="121441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785786" y="285728"/>
            <a:ext cx="2143140" cy="6429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214290"/>
            <a:ext cx="28575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ARGOS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868" y="214290"/>
            <a:ext cx="25979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ОЛИМП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122" name="Picture 2" descr="http://samlib.siwatcher.ru/img/s/shtokwich_w_w/sojtisolimpa-1/olimpabogi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071546"/>
            <a:ext cx="7493053" cy="500066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928662" y="1285860"/>
            <a:ext cx="6929486" cy="4500594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143372" y="1285860"/>
            <a:ext cx="10086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9</a:t>
            </a:r>
            <a:r>
              <a:rPr lang="en-US" sz="5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$</a:t>
            </a:r>
            <a:endParaRPr lang="ru-RU" sz="54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286248" y="2214554"/>
            <a:ext cx="714380" cy="64294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авая фигурная скобка 17"/>
          <p:cNvSpPr/>
          <p:nvPr/>
        </p:nvSpPr>
        <p:spPr>
          <a:xfrm rot="16200000">
            <a:off x="4321967" y="2464587"/>
            <a:ext cx="642942" cy="142876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3500430" y="3500438"/>
            <a:ext cx="714380" cy="64294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000628" y="3500438"/>
            <a:ext cx="714380" cy="64294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643174" y="4357694"/>
            <a:ext cx="3951724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НАКОПИТЕЛЬНЫЙ</a:t>
            </a:r>
            <a:endParaRPr lang="ru-RU" sz="24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-1099" r="-179" b="82422"/>
          <a:stretch>
            <a:fillRect/>
          </a:stretch>
        </p:blipFill>
        <p:spPr bwMode="auto">
          <a:xfrm>
            <a:off x="714348" y="0"/>
            <a:ext cx="8072494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928926" y="285728"/>
            <a:ext cx="4929222" cy="6429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t="14705" r="-179" b="82422"/>
          <a:stretch>
            <a:fillRect/>
          </a:stretch>
        </p:blipFill>
        <p:spPr bwMode="auto">
          <a:xfrm>
            <a:off x="714348" y="6000768"/>
            <a:ext cx="750099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 t="33398" r="81889" b="56714"/>
          <a:stretch>
            <a:fillRect/>
          </a:stretch>
        </p:blipFill>
        <p:spPr bwMode="auto">
          <a:xfrm>
            <a:off x="0" y="4000504"/>
            <a:ext cx="121441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785786" y="285728"/>
            <a:ext cx="2143140" cy="6429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214290"/>
            <a:ext cx="28575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ARGOS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868" y="214290"/>
            <a:ext cx="25979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ОЛИМП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122" name="Picture 2" descr="http://samlib.siwatcher.ru/img/s/shtokwich_w_w/sojtisolimpa-1/olimpabogi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071546"/>
            <a:ext cx="7493053" cy="500066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857224" y="1357298"/>
            <a:ext cx="6929486" cy="4500594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143372" y="1285860"/>
            <a:ext cx="13933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18</a:t>
            </a:r>
            <a:r>
              <a:rPr lang="en-US" sz="5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$</a:t>
            </a:r>
            <a:endParaRPr lang="ru-RU" sz="54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286248" y="2214554"/>
            <a:ext cx="714380" cy="64294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авая фигурная скобка 17"/>
          <p:cNvSpPr/>
          <p:nvPr/>
        </p:nvSpPr>
        <p:spPr>
          <a:xfrm rot="16200000">
            <a:off x="4321967" y="2464587"/>
            <a:ext cx="642942" cy="142876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3500430" y="3500438"/>
            <a:ext cx="714380" cy="64294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000628" y="3500438"/>
            <a:ext cx="714380" cy="64294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572000" y="4286256"/>
            <a:ext cx="3134191" cy="36933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НАКОПИТЕЛЬНЫЙ</a:t>
            </a:r>
            <a:endParaRPr lang="ru-RU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857356" y="4286256"/>
            <a:ext cx="3034805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r>
              <a:rPr lang="ru-RU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5</a:t>
            </a:r>
            <a:r>
              <a:rPr lang="en-US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$ </a:t>
            </a:r>
            <a:r>
              <a:rPr lang="ru-RU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ВЫВОД</a:t>
            </a:r>
          </a:p>
          <a:p>
            <a:r>
              <a:rPr lang="ru-RU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3КЛОНА -1М</a:t>
            </a:r>
          </a:p>
          <a:p>
            <a:r>
              <a:rPr lang="ru-RU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1</a:t>
            </a:r>
            <a:r>
              <a:rPr lang="en-US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$</a:t>
            </a:r>
            <a:r>
              <a:rPr lang="ru-RU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 БЛАГОТ.ФОНД</a:t>
            </a:r>
            <a:endParaRPr lang="ru-RU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-1099" r="-179" b="82422"/>
          <a:stretch>
            <a:fillRect/>
          </a:stretch>
        </p:blipFill>
        <p:spPr bwMode="auto">
          <a:xfrm>
            <a:off x="714348" y="0"/>
            <a:ext cx="8072494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928926" y="285728"/>
            <a:ext cx="4929222" cy="6429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t="14705" r="-179" b="82422"/>
          <a:stretch>
            <a:fillRect/>
          </a:stretch>
        </p:blipFill>
        <p:spPr bwMode="auto">
          <a:xfrm>
            <a:off x="714348" y="6000768"/>
            <a:ext cx="750099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 t="33398" r="81889" b="56714"/>
          <a:stretch>
            <a:fillRect/>
          </a:stretch>
        </p:blipFill>
        <p:spPr bwMode="auto">
          <a:xfrm>
            <a:off x="0" y="4000504"/>
            <a:ext cx="121441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785786" y="285728"/>
            <a:ext cx="2143140" cy="6429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214290"/>
            <a:ext cx="28575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ARGOS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868" y="214290"/>
            <a:ext cx="25979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ОЛИМП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122" name="Picture 2" descr="http://samlib.siwatcher.ru/img/s/shtokwich_w_w/sojtisolimpa-1/olimpabogi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071546"/>
            <a:ext cx="7493053" cy="500066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1000100" y="1285860"/>
            <a:ext cx="6929486" cy="4500594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000496" y="1285860"/>
            <a:ext cx="13365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27</a:t>
            </a:r>
            <a:r>
              <a:rPr lang="en-US" sz="5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$</a:t>
            </a:r>
            <a:endParaRPr lang="ru-RU" sz="54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286248" y="2214554"/>
            <a:ext cx="714380" cy="64294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авая фигурная скобка 17"/>
          <p:cNvSpPr/>
          <p:nvPr/>
        </p:nvSpPr>
        <p:spPr>
          <a:xfrm rot="16200000">
            <a:off x="4321967" y="2464587"/>
            <a:ext cx="642942" cy="142876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3500430" y="3500438"/>
            <a:ext cx="714380" cy="64294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000628" y="3500438"/>
            <a:ext cx="714380" cy="64294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643174" y="4357694"/>
            <a:ext cx="3951724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НАКОПИТЕЛЬНЫЙ</a:t>
            </a:r>
            <a:endParaRPr lang="ru-RU" sz="24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-1099" r="-179" b="82422"/>
          <a:stretch>
            <a:fillRect/>
          </a:stretch>
        </p:blipFill>
        <p:spPr bwMode="auto">
          <a:xfrm>
            <a:off x="714348" y="0"/>
            <a:ext cx="8072494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928926" y="285728"/>
            <a:ext cx="4929222" cy="6429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t="14705" r="-179" b="82422"/>
          <a:stretch>
            <a:fillRect/>
          </a:stretch>
        </p:blipFill>
        <p:spPr bwMode="auto">
          <a:xfrm>
            <a:off x="714348" y="6000768"/>
            <a:ext cx="750099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 t="33398" r="81889" b="56714"/>
          <a:stretch>
            <a:fillRect/>
          </a:stretch>
        </p:blipFill>
        <p:spPr bwMode="auto">
          <a:xfrm>
            <a:off x="0" y="4000504"/>
            <a:ext cx="121441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785786" y="285728"/>
            <a:ext cx="2143140" cy="6429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214290"/>
            <a:ext cx="28575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ARGOS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868" y="214290"/>
            <a:ext cx="25979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ОЛИМП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122" name="Picture 2" descr="http://samlib.siwatcher.ru/img/s/shtokwich_w_w/sojtisolimpa-1/olimpabogi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071546"/>
            <a:ext cx="7493053" cy="500066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857224" y="1357298"/>
            <a:ext cx="6929486" cy="4500594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000496" y="1285860"/>
            <a:ext cx="13692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54</a:t>
            </a:r>
            <a:r>
              <a:rPr lang="en-US" sz="5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$</a:t>
            </a:r>
            <a:endParaRPr lang="ru-RU" sz="54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286248" y="2214554"/>
            <a:ext cx="714380" cy="64294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авая фигурная скобка 17"/>
          <p:cNvSpPr/>
          <p:nvPr/>
        </p:nvSpPr>
        <p:spPr>
          <a:xfrm rot="16200000">
            <a:off x="4321967" y="2464587"/>
            <a:ext cx="642942" cy="142876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3500430" y="3500438"/>
            <a:ext cx="714380" cy="64294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000628" y="3500438"/>
            <a:ext cx="714380" cy="64294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572000" y="4286256"/>
            <a:ext cx="3134191" cy="369332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НАКОПИТЕЛЬНЫЙ</a:t>
            </a:r>
            <a:endParaRPr lang="ru-RU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1857356" y="4286256"/>
            <a:ext cx="2064989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r>
              <a:rPr lang="ru-RU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20</a:t>
            </a:r>
            <a:r>
              <a:rPr lang="en-US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$ </a:t>
            </a:r>
            <a:r>
              <a:rPr lang="ru-RU" b="1" cap="none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ВЫВОД</a:t>
            </a:r>
          </a:p>
          <a:p>
            <a:r>
              <a:rPr lang="ru-RU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3КЛОНА-1М</a:t>
            </a:r>
          </a:p>
          <a:p>
            <a:r>
              <a:rPr lang="ru-RU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2КЛОНА-2М</a:t>
            </a:r>
            <a:endParaRPr lang="ru-RU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t="-1099" r="-179" b="82422"/>
          <a:stretch>
            <a:fillRect/>
          </a:stretch>
        </p:blipFill>
        <p:spPr bwMode="auto">
          <a:xfrm>
            <a:off x="714348" y="0"/>
            <a:ext cx="8072494" cy="464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928926" y="285728"/>
            <a:ext cx="4929222" cy="6429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 t="14705" r="-179" b="82422"/>
          <a:stretch>
            <a:fillRect/>
          </a:stretch>
        </p:blipFill>
        <p:spPr bwMode="auto">
          <a:xfrm>
            <a:off x="714348" y="6000768"/>
            <a:ext cx="7500990" cy="714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/>
          <a:srcRect t="33398" r="81889" b="56714"/>
          <a:stretch>
            <a:fillRect/>
          </a:stretch>
        </p:blipFill>
        <p:spPr bwMode="auto">
          <a:xfrm>
            <a:off x="0" y="4000504"/>
            <a:ext cx="1214414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785786" y="285728"/>
            <a:ext cx="2143140" cy="6429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034" y="214290"/>
            <a:ext cx="285752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ARGOS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1868" y="214290"/>
            <a:ext cx="2597955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ОЛИМП</a:t>
            </a:r>
            <a:endParaRPr lang="ru-RU" sz="4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5122" name="Picture 2" descr="http://samlib.siwatcher.ru/img/s/shtokwich_w_w/sojtisolimpa-1/olimpabogi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071546"/>
            <a:ext cx="7493053" cy="5000660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1000100" y="1285860"/>
            <a:ext cx="6929486" cy="4500594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000496" y="1285860"/>
            <a:ext cx="13933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81</a:t>
            </a:r>
            <a:r>
              <a:rPr lang="en-US" sz="5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$</a:t>
            </a:r>
            <a:endParaRPr lang="ru-RU" sz="54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4286248" y="2214554"/>
            <a:ext cx="714380" cy="64294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авая фигурная скобка 17"/>
          <p:cNvSpPr/>
          <p:nvPr/>
        </p:nvSpPr>
        <p:spPr>
          <a:xfrm rot="16200000">
            <a:off x="4321967" y="2464587"/>
            <a:ext cx="642942" cy="1428760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3500430" y="3500438"/>
            <a:ext cx="714380" cy="64294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000628" y="3500438"/>
            <a:ext cx="714380" cy="64294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643174" y="4357694"/>
            <a:ext cx="3951724" cy="461665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300" dirty="0" smtClean="0">
                <a:ln w="11430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Arial Black" pitchFamily="34" charset="0"/>
              </a:rPr>
              <a:t>НАКОПИТЕЛЬНЫЙ</a:t>
            </a:r>
            <a:endParaRPr lang="ru-RU" sz="2400" b="1" cap="none" spc="300" dirty="0">
              <a:ln w="11430" cmpd="sng">
                <a:solidFill>
                  <a:schemeClr val="tx1"/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57878</TotalTime>
  <Words>164</Words>
  <Application>Microsoft Office PowerPoint</Application>
  <PresentationFormat>Экран (4:3)</PresentationFormat>
  <Paragraphs>103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Corbel</vt:lpstr>
      <vt:lpstr>Wingdings</vt:lpstr>
      <vt:lpstr>Wingdings 2</vt:lpstr>
      <vt:lpstr>Wingdings 3</vt:lpstr>
      <vt:lpstr>Модульная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Людмила Зырянова</cp:lastModifiedBy>
  <cp:revision>89</cp:revision>
  <dcterms:created xsi:type="dcterms:W3CDTF">2021-06-10T16:21:59Z</dcterms:created>
  <dcterms:modified xsi:type="dcterms:W3CDTF">2021-10-25T09:36:31Z</dcterms:modified>
</cp:coreProperties>
</file>