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326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ТИТАН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1285860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214818"/>
            <a:ext cx="307731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КУРАТОРУ</a:t>
            </a:r>
          </a:p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ФОНД ПРОЕКТА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БЛАГОТ.ФОНД</a:t>
            </a: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4214818"/>
            <a:ext cx="208916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 rot="16200000">
            <a:off x="4474367" y="2616987"/>
            <a:ext cx="642942" cy="1428760"/>
          </a:xfrm>
          <a:prstGeom prst="rightBrac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catherineasquithgallery.com/uploads/posts/2021-02/1613449316_62-p-fon-dlya-prezentatsii-pro-drevnyuyu-gretsi-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68326"/>
            <a:ext cx="7429552" cy="496727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42976" y="1571612"/>
            <a:ext cx="6715172" cy="414340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1428736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2800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86248" y="2285992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428992" y="3500438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43504" y="3571876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28" y="4429132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7554" y="4429132"/>
            <a:ext cx="286488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16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326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ТИТАН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1285860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214818"/>
            <a:ext cx="307731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КУРАТОРУ</a:t>
            </a:r>
          </a:p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ФОНД ПРОЕКТА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БЛАГОТ.ФОНД</a:t>
            </a: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4214818"/>
            <a:ext cx="208916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 rot="16200000">
            <a:off x="4474367" y="2616987"/>
            <a:ext cx="642942" cy="1428760"/>
          </a:xfrm>
          <a:prstGeom prst="rightBrac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catherineasquithgallery.com/uploads/posts/2021-02/1613449316_62-p-fon-dlya-prezentatsii-pro-drevnyuyu-gretsi-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68326"/>
            <a:ext cx="7429552" cy="496727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42976" y="1571612"/>
            <a:ext cx="6715172" cy="414340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1500174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5600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86248" y="2285992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428992" y="3500438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43504" y="3571876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28" y="4429132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29190" y="4429132"/>
            <a:ext cx="286488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16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728" y="4429132"/>
            <a:ext cx="2497800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1500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ВЫВОД</a:t>
            </a:r>
          </a:p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100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КУРАТОРУ</a:t>
            </a:r>
          </a:p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326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ТИТАН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1285860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214818"/>
            <a:ext cx="307731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КУРАТОРУ</a:t>
            </a:r>
          </a:p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ФОНД ПРОЕКТА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БЛАГОТ.ФОНД</a:t>
            </a: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4214818"/>
            <a:ext cx="208916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 rot="16200000">
            <a:off x="4474367" y="2616987"/>
            <a:ext cx="642942" cy="1428760"/>
          </a:xfrm>
          <a:prstGeom prst="rightBrac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catherineasquithgallery.com/uploads/posts/2021-02/1613449316_62-p-fon-dlya-prezentatsii-pro-drevnyuyu-gretsi-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68326"/>
            <a:ext cx="7429552" cy="496727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42976" y="1571612"/>
            <a:ext cx="6715172" cy="414340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1500174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9600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86248" y="2285992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428992" y="3500438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43504" y="3571876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28" y="4429132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4429132"/>
            <a:ext cx="286488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16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728" y="4429132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endParaRPr lang="ru-RU" sz="1600" b="1" spc="300" dirty="0" smtClean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214422"/>
            <a:ext cx="6429420" cy="4572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85786" y="6000768"/>
            <a:ext cx="80724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326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ТИТАН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1285860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214818"/>
            <a:ext cx="307731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КУРАТОРУ</a:t>
            </a:r>
          </a:p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ФОНД ПРОЕКТА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БЛАГОТ.ФОНД</a:t>
            </a: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4214818"/>
            <a:ext cx="208916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216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 rot="16200000">
            <a:off x="4474367" y="2616987"/>
            <a:ext cx="642942" cy="1428760"/>
          </a:xfrm>
          <a:prstGeom prst="rightBrac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catherineasquithgallery.com/uploads/posts/2021-02/1613449316_62-p-fon-dlya-prezentatsii-pro-drevnyuyu-gretsi-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68326"/>
            <a:ext cx="7572428" cy="496727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857224" y="1643050"/>
            <a:ext cx="7000924" cy="428628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1500174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19200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86248" y="2285992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428992" y="3500438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43504" y="3571876"/>
            <a:ext cx="714380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28" y="4429132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728" y="4429132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endParaRPr lang="ru-RU" sz="1600" b="1" spc="300" dirty="0" smtClean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3857628"/>
            <a:ext cx="3175869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10000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ВЫВОД</a:t>
            </a:r>
          </a:p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1КЛОН-5М ЗА 2096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</a:p>
          <a:p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КЛОНА-3М ЗА 700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</a:p>
          <a:p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3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КЛОНА-2М ЗА 352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</a:p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4КЛОНА-1М ЗА 216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ru-RU" sz="1600" b="1" spc="300" dirty="0" smtClean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6КЛОНОВ-1М ЗА 6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</a:p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60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ФОНД ПРОЕКТА</a:t>
            </a:r>
          </a:p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48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БЛАГОТ.ФОНД </a:t>
            </a:r>
          </a:p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57752" y="4286256"/>
            <a:ext cx="2770310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21840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</a:p>
          <a:p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1000</a:t>
            </a:r>
            <a:r>
              <a:rPr lang="en-US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sz="16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КУРАТОРУ</a:t>
            </a:r>
            <a:r>
              <a:rPr lang="ru-RU" sz="14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endParaRPr lang="en-US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57904</TotalTime>
  <Words>135</Words>
  <Application>Microsoft Office PowerPoint</Application>
  <PresentationFormat>Экран (4:3)</PresentationFormat>
  <Paragraphs>53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Corbel</vt:lpstr>
      <vt:lpstr>Wingdings</vt:lpstr>
      <vt:lpstr>Wingdings 2</vt:lpstr>
      <vt:lpstr>Wingdings 3</vt:lpstr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 Зырянова</cp:lastModifiedBy>
  <cp:revision>97</cp:revision>
  <dcterms:created xsi:type="dcterms:W3CDTF">2021-06-10T16:21:59Z</dcterms:created>
  <dcterms:modified xsi:type="dcterms:W3CDTF">2021-10-25T09:18:41Z</dcterms:modified>
</cp:coreProperties>
</file>